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3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l teme 1 - Isticanj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Svijetli stil 1 - Isticanj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vijetli stil 1 - Isticanj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Svijetli sti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vijetli stil 1 - Isticanj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vijetli stil 1 - Isticanj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Svijetli stil 1 - Isticanj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Svijetli stil 1 - Isticanj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Srednji stil 2 - Istic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67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2D367-8DC2-4712-9A6A-9534AAD095F8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94771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play/260/279/457" TargetMode="External"/><Relationship Id="rId2" Type="http://schemas.openxmlformats.org/officeDocument/2006/relationships/hyperlink" Target="https://wordwall.net/play/260/277/81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260/280/20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6: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Around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3941" y="3216790"/>
            <a:ext cx="6682245" cy="1655762"/>
          </a:xfrm>
        </p:spPr>
        <p:txBody>
          <a:bodyPr>
            <a:normAutofit/>
          </a:bodyPr>
          <a:lstStyle/>
          <a:p>
            <a:r>
              <a:rPr lang="hr-HR" sz="6600"/>
              <a:t>Holidays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8C96C1D-0EE8-4965-956C-D5D5474E1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265" y="2054967"/>
            <a:ext cx="9336537" cy="2896411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2F2A1CC-FB32-418E-B874-75C890359902}"/>
              </a:ext>
            </a:extLst>
          </p:cNvPr>
          <p:cNvSpPr txBox="1"/>
          <p:nvPr/>
        </p:nvSpPr>
        <p:spPr>
          <a:xfrm>
            <a:off x="466928" y="846306"/>
            <a:ext cx="11060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Nakon što si napisao sastavak, daj ga prijatelju iz razreda na pregled. Tvoj prijatelj čita tvoj sastavak i ispunjava check-listu. 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6CEF5615-0B66-421F-81D8-C0C42E7836D5}"/>
              </a:ext>
            </a:extLst>
          </p:cNvPr>
          <p:cNvSpPr txBox="1"/>
          <p:nvPr/>
        </p:nvSpPr>
        <p:spPr>
          <a:xfrm>
            <a:off x="565825" y="5180697"/>
            <a:ext cx="11060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Doradi svoj sastavak prema uputama prijatelja koji je tvoj sastavak pregledavao.</a:t>
            </a:r>
          </a:p>
        </p:txBody>
      </p:sp>
    </p:spTree>
    <p:extLst>
      <p:ext uri="{BB962C8B-B14F-4D97-AF65-F5344CB8AC3E}">
        <p14:creationId xmlns:p14="http://schemas.microsoft.com/office/powerpoint/2010/main" val="153637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3298EB56-EA52-43B9-977C-260618A0C9EE}"/>
              </a:ext>
            </a:extLst>
          </p:cNvPr>
          <p:cNvSpPr txBox="1"/>
          <p:nvPr/>
        </p:nvSpPr>
        <p:spPr>
          <a:xfrm>
            <a:off x="573932" y="1084795"/>
            <a:ext cx="101070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LET’S REVISE!</a:t>
            </a:r>
          </a:p>
          <a:p>
            <a:endParaRPr lang="hr-HR" sz="2400" b="1"/>
          </a:p>
          <a:p>
            <a:r>
              <a:rPr lang="hr-HR" sz="2400" i="1"/>
              <a:t>Ponovi gradivo iz današnje lekcije uz digitalne zadatke na sljedećim poveznicama:</a:t>
            </a:r>
          </a:p>
          <a:p>
            <a:endParaRPr lang="hr-HR" sz="2400" i="1"/>
          </a:p>
          <a:p>
            <a:pPr algn="ctr"/>
            <a:r>
              <a:rPr lang="hr-HR" sz="2400" i="1">
                <a:hlinkClick r:id="rId2"/>
              </a:rPr>
              <a:t>https://wordwall.net/play/260/277/816</a:t>
            </a:r>
            <a:endParaRPr lang="hr-HR" sz="2400" i="1"/>
          </a:p>
          <a:p>
            <a:pPr algn="ctr"/>
            <a:r>
              <a:rPr lang="hr-HR" sz="2400" i="1">
                <a:hlinkClick r:id="rId3"/>
              </a:rPr>
              <a:t>https://wordwall.net/play/260/279/457</a:t>
            </a:r>
            <a:endParaRPr lang="hr-HR" sz="2400" i="1"/>
          </a:p>
          <a:p>
            <a:pPr algn="ctr"/>
            <a:r>
              <a:rPr lang="hr-HR" sz="2400" i="1">
                <a:hlinkClick r:id="rId4"/>
              </a:rPr>
              <a:t>https://wordwall.net/play/260/280/201</a:t>
            </a:r>
            <a:r>
              <a:rPr lang="hr-HR" sz="2400" i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0002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7F2975D-7CCA-48D4-B78C-5D6234882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93986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53C601E5-12B1-4DBF-9563-BDBF3F939756}"/>
              </a:ext>
            </a:extLst>
          </p:cNvPr>
          <p:cNvSpPr txBox="1"/>
          <p:nvPr/>
        </p:nvSpPr>
        <p:spPr>
          <a:xfrm>
            <a:off x="6361889" y="457200"/>
            <a:ext cx="4863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101.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53E3E64D-04A0-4863-9D9C-29FDD0DDF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255" y="1556325"/>
            <a:ext cx="11363325" cy="3543300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DCE740C3-F45A-42E1-A7AD-63F42A73D95A}"/>
              </a:ext>
            </a:extLst>
          </p:cNvPr>
          <p:cNvSpPr txBox="1"/>
          <p:nvPr/>
        </p:nvSpPr>
        <p:spPr>
          <a:xfrm>
            <a:off x="583659" y="945415"/>
            <a:ext cx="10768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Sastavi rečenice pomoću ponuđenih izraza. Dodaj još dvije svoje rečenice.</a:t>
            </a:r>
          </a:p>
        </p:txBody>
      </p:sp>
    </p:spTree>
    <p:extLst>
      <p:ext uri="{BB962C8B-B14F-4D97-AF65-F5344CB8AC3E}">
        <p14:creationId xmlns:p14="http://schemas.microsoft.com/office/powerpoint/2010/main" val="424292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8B8675A-3D2F-4379-9B8A-3D39FB310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9330" y="1857983"/>
            <a:ext cx="7822670" cy="4084097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CC0FB63C-02AA-4DA3-9534-D3F897703FF3}"/>
              </a:ext>
            </a:extLst>
          </p:cNvPr>
          <p:cNvSpPr txBox="1"/>
          <p:nvPr/>
        </p:nvSpPr>
        <p:spPr>
          <a:xfrm>
            <a:off x="4270444" y="500421"/>
            <a:ext cx="6517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Describe the photos by answering the questions.</a:t>
            </a:r>
          </a:p>
          <a:p>
            <a:r>
              <a:rPr lang="hr-HR" sz="2400" i="1"/>
              <a:t>Opiši fotografije odgovarajući na pitanja.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DF8DA728-2B95-4C97-833A-CDFDE1437937}"/>
              </a:ext>
            </a:extLst>
          </p:cNvPr>
          <p:cNvSpPr txBox="1"/>
          <p:nvPr/>
        </p:nvSpPr>
        <p:spPr>
          <a:xfrm>
            <a:off x="243190" y="1083875"/>
            <a:ext cx="392024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Who can you see?</a:t>
            </a:r>
          </a:p>
          <a:p>
            <a:r>
              <a:rPr lang="hr-HR" sz="2400" i="1"/>
              <a:t>Tko je prikazan na slikama?</a:t>
            </a:r>
          </a:p>
          <a:p>
            <a:endParaRPr lang="hr-HR" sz="2400"/>
          </a:p>
          <a:p>
            <a:r>
              <a:rPr lang="hr-HR" sz="2400"/>
              <a:t>Where are they?</a:t>
            </a:r>
          </a:p>
          <a:p>
            <a:r>
              <a:rPr lang="hr-HR" sz="2400" i="1"/>
              <a:t>Gdje se nalaze?</a:t>
            </a:r>
          </a:p>
          <a:p>
            <a:endParaRPr lang="hr-HR" sz="2400"/>
          </a:p>
          <a:p>
            <a:r>
              <a:rPr lang="hr-HR" sz="2400"/>
              <a:t>What are they wearing?</a:t>
            </a:r>
          </a:p>
          <a:p>
            <a:r>
              <a:rPr lang="hr-HR" sz="2400" i="1"/>
              <a:t>Što imaju na sebi?</a:t>
            </a:r>
          </a:p>
          <a:p>
            <a:endParaRPr lang="hr-HR" sz="2400"/>
          </a:p>
          <a:p>
            <a:r>
              <a:rPr lang="hr-HR" sz="2400"/>
              <a:t>What’s the weather like?</a:t>
            </a:r>
          </a:p>
          <a:p>
            <a:r>
              <a:rPr lang="hr-HR" sz="2400" i="1"/>
              <a:t>Kakvo je vrijeme?</a:t>
            </a:r>
          </a:p>
          <a:p>
            <a:endParaRPr lang="hr-HR" sz="2400"/>
          </a:p>
          <a:p>
            <a:r>
              <a:rPr lang="hr-HR" sz="2400"/>
              <a:t>What season of the year is it?</a:t>
            </a:r>
          </a:p>
          <a:p>
            <a:r>
              <a:rPr lang="hr-HR" sz="2400" i="1"/>
              <a:t>Koje godišnje doba je prikazano na slici?</a:t>
            </a:r>
          </a:p>
        </p:txBody>
      </p:sp>
    </p:spTree>
    <p:extLst>
      <p:ext uri="{BB962C8B-B14F-4D97-AF65-F5344CB8AC3E}">
        <p14:creationId xmlns:p14="http://schemas.microsoft.com/office/powerpoint/2010/main" val="352419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3A84B487-C5B4-4FA2-B8A9-4DC3E49E4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60" y="0"/>
            <a:ext cx="7822670" cy="4084097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9CA84136-29D7-4400-8CC4-2B70729B5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60" y="4010207"/>
            <a:ext cx="11944350" cy="203835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C2F6459C-EDAC-4ABB-8B67-3FB7B0B37E2E}"/>
              </a:ext>
            </a:extLst>
          </p:cNvPr>
          <p:cNvSpPr txBox="1"/>
          <p:nvPr/>
        </p:nvSpPr>
        <p:spPr>
          <a:xfrm>
            <a:off x="8492247" y="311285"/>
            <a:ext cx="2947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Pročitaj tekstove i nadopuni tablicu.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231ADBF0-983A-498B-BF5C-178F927268EB}"/>
              </a:ext>
            </a:extLst>
          </p:cNvPr>
          <p:cNvSpPr txBox="1"/>
          <p:nvPr/>
        </p:nvSpPr>
        <p:spPr>
          <a:xfrm>
            <a:off x="3961453" y="4563610"/>
            <a:ext cx="2473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in July or August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20D84618-5BF2-4AB0-A5A7-346071257941}"/>
              </a:ext>
            </a:extLst>
          </p:cNvPr>
          <p:cNvSpPr txBox="1"/>
          <p:nvPr/>
        </p:nvSpPr>
        <p:spPr>
          <a:xfrm>
            <a:off x="3961453" y="5026583"/>
            <a:ext cx="2473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Croatia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32FC35DE-D4E6-4F6C-99FF-BE39CC54E60E}"/>
              </a:ext>
            </a:extLst>
          </p:cNvPr>
          <p:cNvSpPr txBox="1"/>
          <p:nvPr/>
        </p:nvSpPr>
        <p:spPr>
          <a:xfrm>
            <a:off x="3961453" y="5463476"/>
            <a:ext cx="2473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goes swimming or diving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CEB34AE0-7B80-4F4F-AC82-3C92A0D7D835}"/>
              </a:ext>
            </a:extLst>
          </p:cNvPr>
          <p:cNvSpPr txBox="1"/>
          <p:nvPr/>
        </p:nvSpPr>
        <p:spPr>
          <a:xfrm>
            <a:off x="6548693" y="4563610"/>
            <a:ext cx="2840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in summer, in winter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4983407C-5938-4F1D-AD9F-BFC5103B7EAA}"/>
              </a:ext>
            </a:extLst>
          </p:cNvPr>
          <p:cNvSpPr txBox="1"/>
          <p:nvPr/>
        </p:nvSpPr>
        <p:spPr>
          <a:xfrm>
            <a:off x="6503297" y="5026583"/>
            <a:ext cx="2840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Dalmatia; mountains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5EF66246-C6A2-434F-A62C-956593935CAD}"/>
              </a:ext>
            </a:extLst>
          </p:cNvPr>
          <p:cNvSpPr txBox="1"/>
          <p:nvPr/>
        </p:nvSpPr>
        <p:spPr>
          <a:xfrm>
            <a:off x="6572105" y="5459242"/>
            <a:ext cx="28404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>
                <a:solidFill>
                  <a:srgbClr val="FF0000"/>
                </a:solidFill>
              </a:rPr>
              <a:t>Spends time with his friends at the seaside; goes skiing with his parents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97DFD263-93E2-4F3E-9BA1-C4F1C2D49BFD}"/>
              </a:ext>
            </a:extLst>
          </p:cNvPr>
          <p:cNvSpPr txBox="1"/>
          <p:nvPr/>
        </p:nvSpPr>
        <p:spPr>
          <a:xfrm>
            <a:off x="9407002" y="4563610"/>
            <a:ext cx="2473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in spring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9D5EF9D2-1750-42C6-9F9E-D5947CDA4792}"/>
              </a:ext>
            </a:extLst>
          </p:cNvPr>
          <p:cNvSpPr txBox="1"/>
          <p:nvPr/>
        </p:nvSpPr>
        <p:spPr>
          <a:xfrm>
            <a:off x="9221435" y="5023405"/>
            <a:ext cx="2949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>
                <a:solidFill>
                  <a:srgbClr val="FF0000"/>
                </a:solidFill>
              </a:rPr>
              <a:t>Every year to a different place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620BD7E6-7B20-48E3-AF32-932D26252605}"/>
              </a:ext>
            </a:extLst>
          </p:cNvPr>
          <p:cNvSpPr txBox="1"/>
          <p:nvPr/>
        </p:nvSpPr>
        <p:spPr>
          <a:xfrm>
            <a:off x="9726490" y="5514693"/>
            <a:ext cx="2473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FF0000"/>
                </a:solidFill>
              </a:rPr>
              <a:t>goes hiking</a:t>
            </a:r>
          </a:p>
        </p:txBody>
      </p:sp>
    </p:spTree>
    <p:extLst>
      <p:ext uri="{BB962C8B-B14F-4D97-AF65-F5344CB8AC3E}">
        <p14:creationId xmlns:p14="http://schemas.microsoft.com/office/powerpoint/2010/main" val="398760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4B197FA7-1742-4620-9910-7844BC06E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43" y="146491"/>
            <a:ext cx="6287311" cy="3282509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72562A02-7BA1-4285-9C0B-0B6B4503734D}"/>
              </a:ext>
            </a:extLst>
          </p:cNvPr>
          <p:cNvSpPr txBox="1"/>
          <p:nvPr/>
        </p:nvSpPr>
        <p:spPr>
          <a:xfrm>
            <a:off x="7889132" y="409760"/>
            <a:ext cx="3210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Read the text aloud.</a:t>
            </a:r>
          </a:p>
          <a:p>
            <a:r>
              <a:rPr lang="hr-HR" sz="2400" i="1"/>
              <a:t>Pročitaj tekst naglas.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724073E9-816C-40E7-8B56-215F8559ECCA}"/>
              </a:ext>
            </a:extLst>
          </p:cNvPr>
          <p:cNvSpPr txBox="1"/>
          <p:nvPr/>
        </p:nvSpPr>
        <p:spPr>
          <a:xfrm>
            <a:off x="7162799" y="146491"/>
            <a:ext cx="48054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Read the text and your answers from the table once again. Then close your book. Try and answer the questions in full sentences.</a:t>
            </a:r>
          </a:p>
          <a:p>
            <a:endParaRPr lang="hr-HR" sz="2400"/>
          </a:p>
          <a:p>
            <a:r>
              <a:rPr lang="hr-HR" sz="2400" i="1"/>
              <a:t>Ponovno pročitaj tekst i svoje odgovore u tablici. Potom zatvori udžbenik i, bez gledanja, pokušaj odgovoriti na pitanja punim rečenicama.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30142588-089D-48B1-959F-C476E4C15FEE}"/>
              </a:ext>
            </a:extLst>
          </p:cNvPr>
          <p:cNvSpPr txBox="1"/>
          <p:nvPr/>
        </p:nvSpPr>
        <p:spPr>
          <a:xfrm>
            <a:off x="536643" y="4134255"/>
            <a:ext cx="49799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When does                   take a holiday?</a:t>
            </a:r>
          </a:p>
          <a:p>
            <a:endParaRPr lang="hr-HR" sz="2400"/>
          </a:p>
          <a:p>
            <a:r>
              <a:rPr lang="hr-HR" sz="2400"/>
              <a:t> Where does                go?</a:t>
            </a:r>
          </a:p>
          <a:p>
            <a:endParaRPr lang="hr-HR" sz="2400"/>
          </a:p>
          <a:p>
            <a:r>
              <a:rPr lang="hr-HR" sz="2400"/>
              <a:t>What does                   do?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742CE0A8-88BB-4BDA-9FA8-320B48C757CF}"/>
              </a:ext>
            </a:extLst>
          </p:cNvPr>
          <p:cNvSpPr txBox="1"/>
          <p:nvPr/>
        </p:nvSpPr>
        <p:spPr>
          <a:xfrm>
            <a:off x="2140085" y="4105072"/>
            <a:ext cx="1147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Kevin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5D2A7B90-C0F3-4110-A176-366933B75440}"/>
              </a:ext>
            </a:extLst>
          </p:cNvPr>
          <p:cNvSpPr txBox="1"/>
          <p:nvPr/>
        </p:nvSpPr>
        <p:spPr>
          <a:xfrm>
            <a:off x="2234119" y="4872918"/>
            <a:ext cx="1147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Kevin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1EB8A9CA-A22F-4CD4-98CE-C444FBB2C00B}"/>
              </a:ext>
            </a:extLst>
          </p:cNvPr>
          <p:cNvSpPr txBox="1"/>
          <p:nvPr/>
        </p:nvSpPr>
        <p:spPr>
          <a:xfrm>
            <a:off x="2140085" y="5640764"/>
            <a:ext cx="1147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Kevin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B89EA36F-E51C-4AA6-BBD8-A8DEE457BDB5}"/>
              </a:ext>
            </a:extLst>
          </p:cNvPr>
          <p:cNvSpPr txBox="1"/>
          <p:nvPr/>
        </p:nvSpPr>
        <p:spPr>
          <a:xfrm>
            <a:off x="2140085" y="4090320"/>
            <a:ext cx="3135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Marko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3C7EF8B1-C59B-4AF4-8E71-C99B9287FAA0}"/>
              </a:ext>
            </a:extLst>
          </p:cNvPr>
          <p:cNvSpPr txBox="1"/>
          <p:nvPr/>
        </p:nvSpPr>
        <p:spPr>
          <a:xfrm>
            <a:off x="2149920" y="4865623"/>
            <a:ext cx="3135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Marko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0F4FBB80-742E-4D76-B574-BE88665DE16C}"/>
              </a:ext>
            </a:extLst>
          </p:cNvPr>
          <p:cNvSpPr txBox="1"/>
          <p:nvPr/>
        </p:nvSpPr>
        <p:spPr>
          <a:xfrm>
            <a:off x="2140085" y="5659672"/>
            <a:ext cx="3135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Marko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EBEBCD38-FFF0-48E6-A7FF-BD8D4574AA88}"/>
              </a:ext>
            </a:extLst>
          </p:cNvPr>
          <p:cNvSpPr txBox="1"/>
          <p:nvPr/>
        </p:nvSpPr>
        <p:spPr>
          <a:xfrm>
            <a:off x="2177415" y="4849543"/>
            <a:ext cx="4711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Emma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99C05986-D8C0-458D-A947-0FDFC47E7EFD}"/>
              </a:ext>
            </a:extLst>
          </p:cNvPr>
          <p:cNvSpPr txBox="1"/>
          <p:nvPr/>
        </p:nvSpPr>
        <p:spPr>
          <a:xfrm>
            <a:off x="2234119" y="4093835"/>
            <a:ext cx="4711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Emma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93474DCC-380A-4792-AE33-1C02A3ABEC48}"/>
              </a:ext>
            </a:extLst>
          </p:cNvPr>
          <p:cNvSpPr txBox="1"/>
          <p:nvPr/>
        </p:nvSpPr>
        <p:spPr>
          <a:xfrm>
            <a:off x="2149920" y="5648059"/>
            <a:ext cx="113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Emma</a:t>
            </a:r>
          </a:p>
        </p:txBody>
      </p:sp>
    </p:spTree>
    <p:extLst>
      <p:ext uri="{BB962C8B-B14F-4D97-AF65-F5344CB8AC3E}">
        <p14:creationId xmlns:p14="http://schemas.microsoft.com/office/powerpoint/2010/main" val="356140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4" grpId="0"/>
      <p:bldP spid="14" grpId="1"/>
      <p:bldP spid="15" grpId="0"/>
      <p:bldP spid="15" grpId="1"/>
      <p:bldP spid="16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99C3B00D-1858-4B6D-8AA9-6217B20B6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47" y="985104"/>
            <a:ext cx="9677400" cy="193357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C0C6D21-440B-4CE2-9F97-A2432AB7F438}"/>
              </a:ext>
            </a:extLst>
          </p:cNvPr>
          <p:cNvSpPr txBox="1"/>
          <p:nvPr/>
        </p:nvSpPr>
        <p:spPr>
          <a:xfrm>
            <a:off x="954593" y="461884"/>
            <a:ext cx="9726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Odgovori na pitanja o sebi.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DF4F3C34-1986-47CB-AEC4-0B175ECCB157}"/>
              </a:ext>
            </a:extLst>
          </p:cNvPr>
          <p:cNvSpPr txBox="1"/>
          <p:nvPr/>
        </p:nvSpPr>
        <p:spPr>
          <a:xfrm>
            <a:off x="582804" y="3295858"/>
            <a:ext cx="5868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1 Koje je tvoje omiljeno godišnje doba? Zašto?</a:t>
            </a:r>
          </a:p>
          <a:p>
            <a:r>
              <a:rPr lang="hr-HR" sz="2400" i="1"/>
              <a:t>2 Kad ideš na odmor?</a:t>
            </a:r>
          </a:p>
          <a:p>
            <a:r>
              <a:rPr lang="hr-HR" sz="2400" i="1"/>
              <a:t>3 Gdje ideš na odmor?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AEE879D6-4A40-484C-A793-903FBADFC451}"/>
              </a:ext>
            </a:extLst>
          </p:cNvPr>
          <p:cNvSpPr txBox="1"/>
          <p:nvPr/>
        </p:nvSpPr>
        <p:spPr>
          <a:xfrm>
            <a:off x="6631911" y="3295858"/>
            <a:ext cx="46925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4 Što tamo radiš?</a:t>
            </a:r>
          </a:p>
          <a:p>
            <a:r>
              <a:rPr lang="hr-HR" sz="2400" i="1"/>
              <a:t>5 S kim ideš na odmor?</a:t>
            </a:r>
          </a:p>
          <a:p>
            <a:r>
              <a:rPr lang="hr-HR" sz="2400" i="1"/>
              <a:t>6 Koliko dugo ostaješ tamo?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5D7B6397-953B-4690-BC2E-58D455A5DB8C}"/>
              </a:ext>
            </a:extLst>
          </p:cNvPr>
          <p:cNvSpPr txBox="1"/>
          <p:nvPr/>
        </p:nvSpPr>
        <p:spPr>
          <a:xfrm>
            <a:off x="763675" y="5235191"/>
            <a:ext cx="1005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Write your answers in your notebook.</a:t>
            </a:r>
          </a:p>
          <a:p>
            <a:r>
              <a:rPr lang="hr-HR" sz="2400" i="1"/>
              <a:t>Napiši odgovore u svoju bilježnicu.</a:t>
            </a:r>
          </a:p>
        </p:txBody>
      </p:sp>
    </p:spTree>
    <p:extLst>
      <p:ext uri="{BB962C8B-B14F-4D97-AF65-F5344CB8AC3E}">
        <p14:creationId xmlns:p14="http://schemas.microsoft.com/office/powerpoint/2010/main" val="357369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>
            <a:extLst>
              <a:ext uri="{FF2B5EF4-FFF2-40B4-BE49-F238E27FC236}">
                <a16:creationId xmlns:a16="http://schemas.microsoft.com/office/drawing/2014/main" id="{F955D2D5-7C3A-4EA7-894B-5D9CD22CD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68" y="461665"/>
            <a:ext cx="9846504" cy="5272391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1A5FC19F-5701-4E77-BAD4-8FE41EB5F32F}"/>
              </a:ext>
            </a:extLst>
          </p:cNvPr>
          <p:cNvSpPr txBox="1"/>
          <p:nvPr/>
        </p:nvSpPr>
        <p:spPr>
          <a:xfrm>
            <a:off x="340468" y="5934670"/>
            <a:ext cx="113132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Zamisli svoj idealan odmor. Odgovori na pitanja. Dovoljno je napisati natuknice koje će ti pomoći složiti pune rečenice usmeno.</a:t>
            </a:r>
          </a:p>
        </p:txBody>
      </p:sp>
    </p:spTree>
    <p:extLst>
      <p:ext uri="{BB962C8B-B14F-4D97-AF65-F5344CB8AC3E}">
        <p14:creationId xmlns:p14="http://schemas.microsoft.com/office/powerpoint/2010/main" val="323065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0E91579B-EA97-4388-AF2F-EA0DE4A0BACE}"/>
              </a:ext>
            </a:extLst>
          </p:cNvPr>
          <p:cNvSpPr txBox="1"/>
          <p:nvPr/>
        </p:nvSpPr>
        <p:spPr>
          <a:xfrm>
            <a:off x="449092" y="1225685"/>
            <a:ext cx="112938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Your teacher will assign you a new partner. Tell him or her about your ideal holiday.</a:t>
            </a:r>
            <a:br>
              <a:rPr lang="hr-HR" sz="2400"/>
            </a:br>
            <a:r>
              <a:rPr lang="hr-HR" sz="2400" i="1"/>
              <a:t>Učitelj će ti dodijeliti novog partnera. Koristeći se natuknicama, opiši mu svoj idealan odmor i poslušaj njegov opis.</a:t>
            </a:r>
            <a:br>
              <a:rPr lang="hr-HR" sz="2400" i="1"/>
            </a:br>
            <a:endParaRPr lang="hr-HR" sz="2400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2F542FBB-4730-449D-A75F-80D288A59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56" y="3233090"/>
            <a:ext cx="10382250" cy="91440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E8081D49-A071-422A-B786-9DB51A510D71}"/>
              </a:ext>
            </a:extLst>
          </p:cNvPr>
          <p:cNvSpPr txBox="1"/>
          <p:nvPr/>
        </p:nvSpPr>
        <p:spPr>
          <a:xfrm>
            <a:off x="366408" y="4344757"/>
            <a:ext cx="11459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Donesi/pripremi slike sa svojih praznika. Pokaži ih prijateljima iz razreda i opiši ih uz pomoć pitanja iz 4. zadatka.</a:t>
            </a:r>
          </a:p>
        </p:txBody>
      </p:sp>
    </p:spTree>
    <p:extLst>
      <p:ext uri="{BB962C8B-B14F-4D97-AF65-F5344CB8AC3E}">
        <p14:creationId xmlns:p14="http://schemas.microsoft.com/office/powerpoint/2010/main" val="172580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B739E03-321F-4138-9041-0EFDAA802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148" y="1508796"/>
            <a:ext cx="9798996" cy="4978341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F80A9056-5DD8-4FC4-93F8-CD3109266FF0}"/>
              </a:ext>
            </a:extLst>
          </p:cNvPr>
          <p:cNvSpPr txBox="1"/>
          <p:nvPr/>
        </p:nvSpPr>
        <p:spPr>
          <a:xfrm>
            <a:off x="330740" y="107004"/>
            <a:ext cx="11293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Opiši jednu sliku sa svojih ljetnih/zimskih praznika ili izleta s obitelji ili prijateljima. Prilikom pisanja opisa koristi se pitanjima iz 1. zadatka.</a:t>
            </a:r>
            <a:br>
              <a:rPr lang="hr-HR" sz="2400" i="1"/>
            </a:br>
            <a:r>
              <a:rPr lang="hr-HR" sz="2400" i="1"/>
              <a:t>Odgovore možeš napisati u svoju bilježnicu ili u prostor predviđen u udžbeniku.</a:t>
            </a:r>
          </a:p>
        </p:txBody>
      </p:sp>
    </p:spTree>
    <p:extLst>
      <p:ext uri="{BB962C8B-B14F-4D97-AF65-F5344CB8AC3E}">
        <p14:creationId xmlns:p14="http://schemas.microsoft.com/office/powerpoint/2010/main" val="369852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12293</TotalTime>
  <Words>490</Words>
  <Application>Microsoft Office PowerPoint</Application>
  <PresentationFormat>Široki zaslon</PresentationFormat>
  <Paragraphs>72</Paragraphs>
  <Slides>11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UNIT 6:  Around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346</cp:revision>
  <dcterms:created xsi:type="dcterms:W3CDTF">2020-09-19T11:02:00Z</dcterms:created>
  <dcterms:modified xsi:type="dcterms:W3CDTF">2021-04-18T10:29:12Z</dcterms:modified>
</cp:coreProperties>
</file>